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30" r:id="rId4"/>
    <p:sldId id="334" r:id="rId5"/>
    <p:sldId id="260" r:id="rId6"/>
    <p:sldId id="258" r:id="rId7"/>
    <p:sldId id="456" r:id="rId8"/>
    <p:sldId id="262" r:id="rId9"/>
    <p:sldId id="263" r:id="rId10"/>
    <p:sldId id="264" r:id="rId11"/>
    <p:sldId id="265" r:id="rId12"/>
    <p:sldId id="457" r:id="rId13"/>
    <p:sldId id="266" r:id="rId14"/>
    <p:sldId id="269" r:id="rId15"/>
    <p:sldId id="455" r:id="rId16"/>
    <p:sldId id="26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EF2FA-DB73-4910-BCED-9D1118753FFB}" v="5" dt="2023-11-21T07:47:15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öran Stiernstedt" userId="fe28934a21d1cb5d" providerId="LiveId" clId="{5FEEF2FA-DB73-4910-BCED-9D1118753FFB}"/>
    <pc:docChg chg="custSel addSld delSld modSld sldOrd">
      <pc:chgData name="Göran Stiernstedt" userId="fe28934a21d1cb5d" providerId="LiveId" clId="{5FEEF2FA-DB73-4910-BCED-9D1118753FFB}" dt="2023-11-21T07:58:20.951" v="3056" actId="255"/>
      <pc:docMkLst>
        <pc:docMk/>
      </pc:docMkLst>
      <pc:sldChg chg="modSp new mod">
        <pc:chgData name="Göran Stiernstedt" userId="fe28934a21d1cb5d" providerId="LiveId" clId="{5FEEF2FA-DB73-4910-BCED-9D1118753FFB}" dt="2023-11-20T13:34:01.155" v="2672" actId="27636"/>
        <pc:sldMkLst>
          <pc:docMk/>
          <pc:sldMk cId="4214312194" sldId="257"/>
        </pc:sldMkLst>
        <pc:spChg chg="mod">
          <ac:chgData name="Göran Stiernstedt" userId="fe28934a21d1cb5d" providerId="LiveId" clId="{5FEEF2FA-DB73-4910-BCED-9D1118753FFB}" dt="2023-11-19T16:36:11.808" v="28" actId="20577"/>
          <ac:spMkLst>
            <pc:docMk/>
            <pc:sldMk cId="4214312194" sldId="257"/>
            <ac:spMk id="2" creationId="{B17877BE-4B25-D905-0FA7-3E58CC25D5BE}"/>
          </ac:spMkLst>
        </pc:spChg>
        <pc:spChg chg="mod">
          <ac:chgData name="Göran Stiernstedt" userId="fe28934a21d1cb5d" providerId="LiveId" clId="{5FEEF2FA-DB73-4910-BCED-9D1118753FFB}" dt="2023-11-20T13:34:01.155" v="2672" actId="27636"/>
          <ac:spMkLst>
            <pc:docMk/>
            <pc:sldMk cId="4214312194" sldId="257"/>
            <ac:spMk id="3" creationId="{1DE85D3E-469B-772B-71EE-6523A88B35C8}"/>
          </ac:spMkLst>
        </pc:spChg>
      </pc:sldChg>
      <pc:sldChg chg="modSp new mod ord">
        <pc:chgData name="Göran Stiernstedt" userId="fe28934a21d1cb5d" providerId="LiveId" clId="{5FEEF2FA-DB73-4910-BCED-9D1118753FFB}" dt="2023-11-20T13:36:00.179" v="2678" actId="255"/>
        <pc:sldMkLst>
          <pc:docMk/>
          <pc:sldMk cId="2705427554" sldId="258"/>
        </pc:sldMkLst>
        <pc:spChg chg="mod">
          <ac:chgData name="Göran Stiernstedt" userId="fe28934a21d1cb5d" providerId="LiveId" clId="{5FEEF2FA-DB73-4910-BCED-9D1118753FFB}" dt="2023-11-19T16:44:04.633" v="668" actId="20577"/>
          <ac:spMkLst>
            <pc:docMk/>
            <pc:sldMk cId="2705427554" sldId="258"/>
            <ac:spMk id="2" creationId="{0E3C1132-6872-40D0-2140-0B55A9137E3B}"/>
          </ac:spMkLst>
        </pc:spChg>
        <pc:spChg chg="mod">
          <ac:chgData name="Göran Stiernstedt" userId="fe28934a21d1cb5d" providerId="LiveId" clId="{5FEEF2FA-DB73-4910-BCED-9D1118753FFB}" dt="2023-11-20T13:36:00.179" v="2678" actId="255"/>
          <ac:spMkLst>
            <pc:docMk/>
            <pc:sldMk cId="2705427554" sldId="258"/>
            <ac:spMk id="3" creationId="{A9F9AF4C-5C91-4876-2527-62E8850BC479}"/>
          </ac:spMkLst>
        </pc:spChg>
      </pc:sldChg>
      <pc:sldChg chg="modSp new del mod">
        <pc:chgData name="Göran Stiernstedt" userId="fe28934a21d1cb5d" providerId="LiveId" clId="{5FEEF2FA-DB73-4910-BCED-9D1118753FFB}" dt="2023-11-20T13:17:40.614" v="2041" actId="47"/>
        <pc:sldMkLst>
          <pc:docMk/>
          <pc:sldMk cId="4135262830" sldId="259"/>
        </pc:sldMkLst>
        <pc:spChg chg="mod">
          <ac:chgData name="Göran Stiernstedt" userId="fe28934a21d1cb5d" providerId="LiveId" clId="{5FEEF2FA-DB73-4910-BCED-9D1118753FFB}" dt="2023-11-19T16:45:15.353" v="741" actId="20577"/>
          <ac:spMkLst>
            <pc:docMk/>
            <pc:sldMk cId="4135262830" sldId="259"/>
            <ac:spMk id="3" creationId="{D9D05437-4FB5-E869-BA9B-8235F0D751FA}"/>
          </ac:spMkLst>
        </pc:spChg>
      </pc:sldChg>
      <pc:sldChg chg="modSp new mod">
        <pc:chgData name="Göran Stiernstedt" userId="fe28934a21d1cb5d" providerId="LiveId" clId="{5FEEF2FA-DB73-4910-BCED-9D1118753FFB}" dt="2023-11-20T13:35:23.010" v="2675" actId="255"/>
        <pc:sldMkLst>
          <pc:docMk/>
          <pc:sldMk cId="2036307165" sldId="260"/>
        </pc:sldMkLst>
        <pc:spChg chg="mod">
          <ac:chgData name="Göran Stiernstedt" userId="fe28934a21d1cb5d" providerId="LiveId" clId="{5FEEF2FA-DB73-4910-BCED-9D1118753FFB}" dt="2023-11-20T13:23:12.750" v="2508" actId="20577"/>
          <ac:spMkLst>
            <pc:docMk/>
            <pc:sldMk cId="2036307165" sldId="260"/>
            <ac:spMk id="2" creationId="{4A9A508C-C47F-868F-B7AA-AC5FC1A6C6B2}"/>
          </ac:spMkLst>
        </pc:spChg>
        <pc:spChg chg="mod">
          <ac:chgData name="Göran Stiernstedt" userId="fe28934a21d1cb5d" providerId="LiveId" clId="{5FEEF2FA-DB73-4910-BCED-9D1118753FFB}" dt="2023-11-20T13:35:23.010" v="2675" actId="255"/>
          <ac:spMkLst>
            <pc:docMk/>
            <pc:sldMk cId="2036307165" sldId="260"/>
            <ac:spMk id="3" creationId="{AB435C0E-11D7-887C-89C6-5292D6553A6A}"/>
          </ac:spMkLst>
        </pc:spChg>
      </pc:sldChg>
      <pc:sldChg chg="modSp new del mod">
        <pc:chgData name="Göran Stiernstedt" userId="fe28934a21d1cb5d" providerId="LiveId" clId="{5FEEF2FA-DB73-4910-BCED-9D1118753FFB}" dt="2023-11-21T07:51:23.595" v="2934" actId="47"/>
        <pc:sldMkLst>
          <pc:docMk/>
          <pc:sldMk cId="910079686" sldId="261"/>
        </pc:sldMkLst>
        <pc:spChg chg="mod">
          <ac:chgData name="Göran Stiernstedt" userId="fe28934a21d1cb5d" providerId="LiveId" clId="{5FEEF2FA-DB73-4910-BCED-9D1118753FFB}" dt="2023-11-19T16:47:52.905" v="778" actId="20577"/>
          <ac:spMkLst>
            <pc:docMk/>
            <pc:sldMk cId="910079686" sldId="261"/>
            <ac:spMk id="2" creationId="{BB023BB4-2C6B-8A5F-C8B8-54528BB694AE}"/>
          </ac:spMkLst>
        </pc:spChg>
        <pc:spChg chg="mod">
          <ac:chgData name="Göran Stiernstedt" userId="fe28934a21d1cb5d" providerId="LiveId" clId="{5FEEF2FA-DB73-4910-BCED-9D1118753FFB}" dt="2023-11-20T13:26:06.300" v="2548" actId="20577"/>
          <ac:spMkLst>
            <pc:docMk/>
            <pc:sldMk cId="910079686" sldId="261"/>
            <ac:spMk id="3" creationId="{3C343806-422D-FBE8-8C05-7CDC1F891973}"/>
          </ac:spMkLst>
        </pc:spChg>
      </pc:sldChg>
      <pc:sldChg chg="modSp new mod">
        <pc:chgData name="Göran Stiernstedt" userId="fe28934a21d1cb5d" providerId="LiveId" clId="{5FEEF2FA-DB73-4910-BCED-9D1118753FFB}" dt="2023-11-21T07:38:41.121" v="2797" actId="20577"/>
        <pc:sldMkLst>
          <pc:docMk/>
          <pc:sldMk cId="1770710164" sldId="262"/>
        </pc:sldMkLst>
        <pc:spChg chg="mod">
          <ac:chgData name="Göran Stiernstedt" userId="fe28934a21d1cb5d" providerId="LiveId" clId="{5FEEF2FA-DB73-4910-BCED-9D1118753FFB}" dt="2023-11-21T07:38:16.227" v="2749" actId="20577"/>
          <ac:spMkLst>
            <pc:docMk/>
            <pc:sldMk cId="1770710164" sldId="262"/>
            <ac:spMk id="2" creationId="{D6503983-975E-88FC-2943-5F791D29652E}"/>
          </ac:spMkLst>
        </pc:spChg>
        <pc:spChg chg="mod">
          <ac:chgData name="Göran Stiernstedt" userId="fe28934a21d1cb5d" providerId="LiveId" clId="{5FEEF2FA-DB73-4910-BCED-9D1118753FFB}" dt="2023-11-21T07:38:41.121" v="2797" actId="20577"/>
          <ac:spMkLst>
            <pc:docMk/>
            <pc:sldMk cId="1770710164" sldId="262"/>
            <ac:spMk id="3" creationId="{D76B0717-BD19-3A38-55F2-FECAC15A087F}"/>
          </ac:spMkLst>
        </pc:spChg>
      </pc:sldChg>
      <pc:sldChg chg="modSp new mod">
        <pc:chgData name="Göran Stiernstedt" userId="fe28934a21d1cb5d" providerId="LiveId" clId="{5FEEF2FA-DB73-4910-BCED-9D1118753FFB}" dt="2023-11-21T07:39:10.265" v="2824" actId="20577"/>
        <pc:sldMkLst>
          <pc:docMk/>
          <pc:sldMk cId="3356620138" sldId="263"/>
        </pc:sldMkLst>
        <pc:spChg chg="mod">
          <ac:chgData name="Göran Stiernstedt" userId="fe28934a21d1cb5d" providerId="LiveId" clId="{5FEEF2FA-DB73-4910-BCED-9D1118753FFB}" dt="2023-11-21T07:39:10.265" v="2824" actId="20577"/>
          <ac:spMkLst>
            <pc:docMk/>
            <pc:sldMk cId="3356620138" sldId="263"/>
            <ac:spMk id="2" creationId="{37B6FB80-D0D1-AFA3-D07C-919ABD66832A}"/>
          </ac:spMkLst>
        </pc:spChg>
        <pc:spChg chg="mod">
          <ac:chgData name="Göran Stiernstedt" userId="fe28934a21d1cb5d" providerId="LiveId" clId="{5FEEF2FA-DB73-4910-BCED-9D1118753FFB}" dt="2023-11-20T13:36:43.753" v="2680" actId="255"/>
          <ac:spMkLst>
            <pc:docMk/>
            <pc:sldMk cId="3356620138" sldId="263"/>
            <ac:spMk id="3" creationId="{E841BB4B-71AA-1E47-8A47-7B939C86F625}"/>
          </ac:spMkLst>
        </pc:spChg>
      </pc:sldChg>
      <pc:sldChg chg="modSp new mod">
        <pc:chgData name="Göran Stiernstedt" userId="fe28934a21d1cb5d" providerId="LiveId" clId="{5FEEF2FA-DB73-4910-BCED-9D1118753FFB}" dt="2023-11-21T07:40:05.987" v="2855" actId="20577"/>
        <pc:sldMkLst>
          <pc:docMk/>
          <pc:sldMk cId="1720105975" sldId="264"/>
        </pc:sldMkLst>
        <pc:spChg chg="mod">
          <ac:chgData name="Göran Stiernstedt" userId="fe28934a21d1cb5d" providerId="LiveId" clId="{5FEEF2FA-DB73-4910-BCED-9D1118753FFB}" dt="2023-11-21T07:39:53.481" v="2846" actId="20577"/>
          <ac:spMkLst>
            <pc:docMk/>
            <pc:sldMk cId="1720105975" sldId="264"/>
            <ac:spMk id="2" creationId="{C1C34B16-B9D2-AA13-B913-A195D9FB2316}"/>
          </ac:spMkLst>
        </pc:spChg>
        <pc:spChg chg="mod">
          <ac:chgData name="Göran Stiernstedt" userId="fe28934a21d1cb5d" providerId="LiveId" clId="{5FEEF2FA-DB73-4910-BCED-9D1118753FFB}" dt="2023-11-21T07:40:05.987" v="2855" actId="20577"/>
          <ac:spMkLst>
            <pc:docMk/>
            <pc:sldMk cId="1720105975" sldId="264"/>
            <ac:spMk id="3" creationId="{DF07AF77-AB55-830B-7B7B-09CFEE101607}"/>
          </ac:spMkLst>
        </pc:spChg>
      </pc:sldChg>
      <pc:sldChg chg="modSp new mod">
        <pc:chgData name="Göran Stiernstedt" userId="fe28934a21d1cb5d" providerId="LiveId" clId="{5FEEF2FA-DB73-4910-BCED-9D1118753FFB}" dt="2023-11-21T07:41:05.423" v="2916" actId="20577"/>
        <pc:sldMkLst>
          <pc:docMk/>
          <pc:sldMk cId="402419429" sldId="265"/>
        </pc:sldMkLst>
        <pc:spChg chg="mod">
          <ac:chgData name="Göran Stiernstedt" userId="fe28934a21d1cb5d" providerId="LiveId" clId="{5FEEF2FA-DB73-4910-BCED-9D1118753FFB}" dt="2023-11-21T07:40:24.930" v="2872" actId="20577"/>
          <ac:spMkLst>
            <pc:docMk/>
            <pc:sldMk cId="402419429" sldId="265"/>
            <ac:spMk id="2" creationId="{D1E0D299-31E2-7BF5-AF13-D4F20B4223E8}"/>
          </ac:spMkLst>
        </pc:spChg>
        <pc:spChg chg="mod">
          <ac:chgData name="Göran Stiernstedt" userId="fe28934a21d1cb5d" providerId="LiveId" clId="{5FEEF2FA-DB73-4910-BCED-9D1118753FFB}" dt="2023-11-21T07:41:05.423" v="2916" actId="20577"/>
          <ac:spMkLst>
            <pc:docMk/>
            <pc:sldMk cId="402419429" sldId="265"/>
            <ac:spMk id="3" creationId="{0C2D70E5-A122-1483-A741-1D82D717A18D}"/>
          </ac:spMkLst>
        </pc:spChg>
      </pc:sldChg>
      <pc:sldChg chg="modSp new mod">
        <pc:chgData name="Göran Stiernstedt" userId="fe28934a21d1cb5d" providerId="LiveId" clId="{5FEEF2FA-DB73-4910-BCED-9D1118753FFB}" dt="2023-11-20T13:38:01.265" v="2712" actId="255"/>
        <pc:sldMkLst>
          <pc:docMk/>
          <pc:sldMk cId="332611474" sldId="266"/>
        </pc:sldMkLst>
        <pc:spChg chg="mod">
          <ac:chgData name="Göran Stiernstedt" userId="fe28934a21d1cb5d" providerId="LiveId" clId="{5FEEF2FA-DB73-4910-BCED-9D1118753FFB}" dt="2023-11-19T17:01:15.029" v="1537" actId="20577"/>
          <ac:spMkLst>
            <pc:docMk/>
            <pc:sldMk cId="332611474" sldId="266"/>
            <ac:spMk id="2" creationId="{3AE3B784-5589-5D00-69EC-8289BB6B750B}"/>
          </ac:spMkLst>
        </pc:spChg>
        <pc:spChg chg="mod">
          <ac:chgData name="Göran Stiernstedt" userId="fe28934a21d1cb5d" providerId="LiveId" clId="{5FEEF2FA-DB73-4910-BCED-9D1118753FFB}" dt="2023-11-20T13:38:01.265" v="2712" actId="255"/>
          <ac:spMkLst>
            <pc:docMk/>
            <pc:sldMk cId="332611474" sldId="266"/>
            <ac:spMk id="3" creationId="{9DFB20C4-475B-2739-7F53-4B809568AF2D}"/>
          </ac:spMkLst>
        </pc:spChg>
      </pc:sldChg>
      <pc:sldChg chg="modSp new del mod">
        <pc:chgData name="Göran Stiernstedt" userId="fe28934a21d1cb5d" providerId="LiveId" clId="{5FEEF2FA-DB73-4910-BCED-9D1118753FFB}" dt="2023-11-21T07:53:11.043" v="2935" actId="47"/>
        <pc:sldMkLst>
          <pc:docMk/>
          <pc:sldMk cId="2397456029" sldId="267"/>
        </pc:sldMkLst>
        <pc:spChg chg="mod">
          <ac:chgData name="Göran Stiernstedt" userId="fe28934a21d1cb5d" providerId="LiveId" clId="{5FEEF2FA-DB73-4910-BCED-9D1118753FFB}" dt="2023-11-19T17:02:30.286" v="1559" actId="20577"/>
          <ac:spMkLst>
            <pc:docMk/>
            <pc:sldMk cId="2397456029" sldId="267"/>
            <ac:spMk id="2" creationId="{104E4135-2724-C853-28F5-3D215B316415}"/>
          </ac:spMkLst>
        </pc:spChg>
        <pc:spChg chg="mod">
          <ac:chgData name="Göran Stiernstedt" userId="fe28934a21d1cb5d" providerId="LiveId" clId="{5FEEF2FA-DB73-4910-BCED-9D1118753FFB}" dt="2023-11-20T13:33:47.529" v="2670" actId="255"/>
          <ac:spMkLst>
            <pc:docMk/>
            <pc:sldMk cId="2397456029" sldId="267"/>
            <ac:spMk id="3" creationId="{A8D05EB3-0397-CFA3-F233-6584ED25A1C8}"/>
          </ac:spMkLst>
        </pc:spChg>
      </pc:sldChg>
      <pc:sldChg chg="modSp new mod">
        <pc:chgData name="Göran Stiernstedt" userId="fe28934a21d1cb5d" providerId="LiveId" clId="{5FEEF2FA-DB73-4910-BCED-9D1118753FFB}" dt="2023-11-19T17:04:05.262" v="1620" actId="5793"/>
        <pc:sldMkLst>
          <pc:docMk/>
          <pc:sldMk cId="4024080176" sldId="268"/>
        </pc:sldMkLst>
        <pc:spChg chg="mod">
          <ac:chgData name="Göran Stiernstedt" userId="fe28934a21d1cb5d" providerId="LiveId" clId="{5FEEF2FA-DB73-4910-BCED-9D1118753FFB}" dt="2023-11-19T17:04:05.262" v="1620" actId="5793"/>
          <ac:spMkLst>
            <pc:docMk/>
            <pc:sldMk cId="4024080176" sldId="268"/>
            <ac:spMk id="3" creationId="{BFE8C336-9837-2920-8735-900E8324C699}"/>
          </ac:spMkLst>
        </pc:spChg>
      </pc:sldChg>
      <pc:sldChg chg="modSp new mod">
        <pc:chgData name="Göran Stiernstedt" userId="fe28934a21d1cb5d" providerId="LiveId" clId="{5FEEF2FA-DB73-4910-BCED-9D1118753FFB}" dt="2023-11-21T07:42:28.360" v="2924" actId="255"/>
        <pc:sldMkLst>
          <pc:docMk/>
          <pc:sldMk cId="502064514" sldId="269"/>
        </pc:sldMkLst>
        <pc:spChg chg="mod">
          <ac:chgData name="Göran Stiernstedt" userId="fe28934a21d1cb5d" providerId="LiveId" clId="{5FEEF2FA-DB73-4910-BCED-9D1118753FFB}" dt="2023-11-19T17:04:41.067" v="1641" actId="20577"/>
          <ac:spMkLst>
            <pc:docMk/>
            <pc:sldMk cId="502064514" sldId="269"/>
            <ac:spMk id="2" creationId="{7ECEDD6F-EB66-4E22-CB57-C1F311201C91}"/>
          </ac:spMkLst>
        </pc:spChg>
        <pc:spChg chg="mod">
          <ac:chgData name="Göran Stiernstedt" userId="fe28934a21d1cb5d" providerId="LiveId" clId="{5FEEF2FA-DB73-4910-BCED-9D1118753FFB}" dt="2023-11-21T07:42:28.360" v="2924" actId="255"/>
          <ac:spMkLst>
            <pc:docMk/>
            <pc:sldMk cId="502064514" sldId="269"/>
            <ac:spMk id="3" creationId="{379C0F18-B70A-87C8-A2B9-0CA89D6A16CB}"/>
          </ac:spMkLst>
        </pc:spChg>
      </pc:sldChg>
      <pc:sldChg chg="modSp new del mod">
        <pc:chgData name="Göran Stiernstedt" userId="fe28934a21d1cb5d" providerId="LiveId" clId="{5FEEF2FA-DB73-4910-BCED-9D1118753FFB}" dt="2023-11-21T07:48:31.007" v="2931" actId="47"/>
        <pc:sldMkLst>
          <pc:docMk/>
          <pc:sldMk cId="536020991" sldId="270"/>
        </pc:sldMkLst>
        <pc:spChg chg="mod">
          <ac:chgData name="Göran Stiernstedt" userId="fe28934a21d1cb5d" providerId="LiveId" clId="{5FEEF2FA-DB73-4910-BCED-9D1118753FFB}" dt="2023-11-19T17:05:54.765" v="1725" actId="20577"/>
          <ac:spMkLst>
            <pc:docMk/>
            <pc:sldMk cId="536020991" sldId="270"/>
            <ac:spMk id="2" creationId="{C00C8DC1-F2BA-AE7F-A1C1-EEB2F99E13D3}"/>
          </ac:spMkLst>
        </pc:spChg>
        <pc:spChg chg="mod">
          <ac:chgData name="Göran Stiernstedt" userId="fe28934a21d1cb5d" providerId="LiveId" clId="{5FEEF2FA-DB73-4910-BCED-9D1118753FFB}" dt="2023-11-20T14:35:36.151" v="2713" actId="20577"/>
          <ac:spMkLst>
            <pc:docMk/>
            <pc:sldMk cId="536020991" sldId="270"/>
            <ac:spMk id="3" creationId="{285CB7FB-B3C1-F71A-956F-2E6F4E7246F0}"/>
          </ac:spMkLst>
        </pc:spChg>
      </pc:sldChg>
      <pc:sldChg chg="modSp new del mod">
        <pc:chgData name="Göran Stiernstedt" userId="fe28934a21d1cb5d" providerId="LiveId" clId="{5FEEF2FA-DB73-4910-BCED-9D1118753FFB}" dt="2023-11-21T07:48:04.193" v="2929" actId="47"/>
        <pc:sldMkLst>
          <pc:docMk/>
          <pc:sldMk cId="1858925113" sldId="271"/>
        </pc:sldMkLst>
        <pc:spChg chg="mod">
          <ac:chgData name="Göran Stiernstedt" userId="fe28934a21d1cb5d" providerId="LiveId" clId="{5FEEF2FA-DB73-4910-BCED-9D1118753FFB}" dt="2023-11-19T17:07:59.878" v="1922" actId="20577"/>
          <ac:spMkLst>
            <pc:docMk/>
            <pc:sldMk cId="1858925113" sldId="271"/>
            <ac:spMk id="2" creationId="{D06FDEAF-EA1E-4560-9D6F-4BE9B6C006B7}"/>
          </ac:spMkLst>
        </pc:spChg>
      </pc:sldChg>
      <pc:sldChg chg="modSp new del mod">
        <pc:chgData name="Göran Stiernstedt" userId="fe28934a21d1cb5d" providerId="LiveId" clId="{5FEEF2FA-DB73-4910-BCED-9D1118753FFB}" dt="2023-11-20T13:16:05.185" v="2039" actId="47"/>
        <pc:sldMkLst>
          <pc:docMk/>
          <pc:sldMk cId="1643908399" sldId="272"/>
        </pc:sldMkLst>
        <pc:spChg chg="mod">
          <ac:chgData name="Göran Stiernstedt" userId="fe28934a21d1cb5d" providerId="LiveId" clId="{5FEEF2FA-DB73-4910-BCED-9D1118753FFB}" dt="2023-11-20T13:09:56.284" v="1936" actId="20577"/>
          <ac:spMkLst>
            <pc:docMk/>
            <pc:sldMk cId="1643908399" sldId="272"/>
            <ac:spMk id="3" creationId="{CCCFF793-51E5-C709-D0F9-C0ABF2E4241D}"/>
          </ac:spMkLst>
        </pc:spChg>
      </pc:sldChg>
      <pc:sldChg chg="add del">
        <pc:chgData name="Göran Stiernstedt" userId="fe28934a21d1cb5d" providerId="LiveId" clId="{5FEEF2FA-DB73-4910-BCED-9D1118753FFB}" dt="2023-11-21T07:48:09.937" v="2930" actId="47"/>
        <pc:sldMkLst>
          <pc:docMk/>
          <pc:sldMk cId="2379302470" sldId="333"/>
        </pc:sldMkLst>
      </pc:sldChg>
      <pc:sldChg chg="add">
        <pc:chgData name="Göran Stiernstedt" userId="fe28934a21d1cb5d" providerId="LiveId" clId="{5FEEF2FA-DB73-4910-BCED-9D1118753FFB}" dt="2023-11-20T13:17:19.058" v="2040"/>
        <pc:sldMkLst>
          <pc:docMk/>
          <pc:sldMk cId="4174407982" sldId="334"/>
        </pc:sldMkLst>
      </pc:sldChg>
      <pc:sldChg chg="add">
        <pc:chgData name="Göran Stiernstedt" userId="fe28934a21d1cb5d" providerId="LiveId" clId="{5FEEF2FA-DB73-4910-BCED-9D1118753FFB}" dt="2023-11-20T13:15:58.041" v="2038"/>
        <pc:sldMkLst>
          <pc:docMk/>
          <pc:sldMk cId="235049471" sldId="430"/>
        </pc:sldMkLst>
      </pc:sldChg>
      <pc:sldChg chg="modSp new del mod">
        <pc:chgData name="Göran Stiernstedt" userId="fe28934a21d1cb5d" providerId="LiveId" clId="{5FEEF2FA-DB73-4910-BCED-9D1118753FFB}" dt="2023-11-21T07:47:22.746" v="2928" actId="47"/>
        <pc:sldMkLst>
          <pc:docMk/>
          <pc:sldMk cId="1185758096" sldId="431"/>
        </pc:sldMkLst>
        <pc:spChg chg="mod">
          <ac:chgData name="Göran Stiernstedt" userId="fe28934a21d1cb5d" providerId="LiveId" clId="{5FEEF2FA-DB73-4910-BCED-9D1118753FFB}" dt="2023-11-21T07:37:58.230" v="2731" actId="20577"/>
          <ac:spMkLst>
            <pc:docMk/>
            <pc:sldMk cId="1185758096" sldId="431"/>
            <ac:spMk id="3" creationId="{38D75983-D0AA-6E40-9B0A-5261337E3445}"/>
          </ac:spMkLst>
        </pc:spChg>
      </pc:sldChg>
      <pc:sldChg chg="add ord">
        <pc:chgData name="Göran Stiernstedt" userId="fe28934a21d1cb5d" providerId="LiveId" clId="{5FEEF2FA-DB73-4910-BCED-9D1118753FFB}" dt="2023-11-21T07:49:23.517" v="2933"/>
        <pc:sldMkLst>
          <pc:docMk/>
          <pc:sldMk cId="2858943474" sldId="455"/>
        </pc:sldMkLst>
      </pc:sldChg>
      <pc:sldChg chg="add">
        <pc:chgData name="Göran Stiernstedt" userId="fe28934a21d1cb5d" providerId="LiveId" clId="{5FEEF2FA-DB73-4910-BCED-9D1118753FFB}" dt="2023-11-21T07:47:15.839" v="2927"/>
        <pc:sldMkLst>
          <pc:docMk/>
          <pc:sldMk cId="3574891673" sldId="456"/>
        </pc:sldMkLst>
      </pc:sldChg>
      <pc:sldChg chg="modSp new mod">
        <pc:chgData name="Göran Stiernstedt" userId="fe28934a21d1cb5d" providerId="LiveId" clId="{5FEEF2FA-DB73-4910-BCED-9D1118753FFB}" dt="2023-11-21T07:58:20.951" v="3056" actId="255"/>
        <pc:sldMkLst>
          <pc:docMk/>
          <pc:sldMk cId="3208330027" sldId="457"/>
        </pc:sldMkLst>
        <pc:spChg chg="mod">
          <ac:chgData name="Göran Stiernstedt" userId="fe28934a21d1cb5d" providerId="LiveId" clId="{5FEEF2FA-DB73-4910-BCED-9D1118753FFB}" dt="2023-11-21T07:57:51.759" v="3054" actId="20577"/>
          <ac:spMkLst>
            <pc:docMk/>
            <pc:sldMk cId="3208330027" sldId="457"/>
            <ac:spMk id="2" creationId="{40C34CFA-B0F3-466E-6E54-56F14DB5B9B5}"/>
          </ac:spMkLst>
        </pc:spChg>
        <pc:spChg chg="mod">
          <ac:chgData name="Göran Stiernstedt" userId="fe28934a21d1cb5d" providerId="LiveId" clId="{5FEEF2FA-DB73-4910-BCED-9D1118753FFB}" dt="2023-11-21T07:58:20.951" v="3056" actId="255"/>
          <ac:spMkLst>
            <pc:docMk/>
            <pc:sldMk cId="3208330027" sldId="457"/>
            <ac:spMk id="3" creationId="{6B884081-DD3D-A62D-2E88-21597CF1F8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D74B5E-D515-C9B9-8AE3-90578BF97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7D6054-FB22-2654-F510-6961F1AB4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8F66E2-3684-EEAF-1A36-F88BB55F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DD3A30-9D71-A2B6-7102-095FB3F9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3DE72-5DFF-8107-A3F3-CDF8BED5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13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8423F-84DF-A921-305D-730EB39A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9A23AE-19D3-29EA-EF29-36E979718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F769CF-A9C0-CA98-C796-F6C47ED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216369-1B27-647A-2D97-5A50E992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96FC6B-7B99-5E96-9861-81183DF9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6637D9B-4A06-51FA-6978-8BF3C5169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C8EABA-3285-15DF-B83F-1A0053EE3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5AA219-2E57-8519-86BD-91A3F2DB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CFF6D4-1535-CA50-84E1-3DF6F2E8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703043-EE99-098E-9A07-4F28EDC2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13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6071FA-481E-F2A7-6BA5-1DB7F573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61AE35-8A60-4057-D699-604BFEC8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B0E816-ED3B-DA89-9D61-7F8564F5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DF3027-91C3-4C83-0E3A-6FF795FF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DF1704-E703-9138-75AA-FC090284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1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1DF8C0-40AF-A363-A4FE-ED7E067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937C8C-6102-8562-71B4-F0C739DD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4F6BD6-0947-0AB0-C639-D21D2949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90C328-0439-8AA2-876D-FF3681A2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3E6CF5-CF00-ED72-93B3-B6D6410E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79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2DAC2D-195E-FCF9-810C-0ED083E3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C0129-7B94-E6CD-8E99-7AED86BA9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144519-DED4-0661-FDDB-4BE4C779E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71D2C3-C0B3-095A-0523-B69726AE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3189D6-265B-B9E6-2239-B4652871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3572D7-84F6-DBA4-894F-FF2E403C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50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7BE45F-1AB8-4657-6413-45A69E4F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FA5340-98BB-ED0C-B7A8-C56C1947E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B86E5A4-9AAA-E677-98C7-34B67FBD2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8D864E7-0A50-0F53-93AD-DFD91FB52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A2BC750-03F8-0C2B-A269-F295AE61B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19D48B7-1628-0ABD-A10D-803EECD4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5F6091A-0DCF-B7B3-508A-9F15A66D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FBC5140-37F6-8C4B-D9CA-3A586710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33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0F53C1-30EF-883F-665C-4B82B4B7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6DADFCD-E39D-8D60-AE51-B42247AB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CF4DEF2-9382-2513-DFD7-2A0E9ED1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63F7C8E-5F9E-41F1-463B-780140F2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4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EB563D-B269-1619-D381-492FFA83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E00EF5-2967-E2E4-AE52-EB71F9CF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F63A84-206D-A521-E3CD-02E842AC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77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0BD4B8-7012-59F3-F6ED-7983A0B8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AE482-8D51-DB99-F7F4-6C43655F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F6F79E-7B1D-8889-0CEA-91E02EE92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7288FA-E185-8FF5-D871-8A0BF3D8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60887F-BF39-DDEC-09B4-11DF0C7A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C2950C-481E-CB5E-8343-44707F9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62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A8DAB-CF8D-49AD-C318-7B50FE78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FBAEDC8-F6FE-D866-7068-0FD995164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A3519F-A85E-E5EF-AF7B-1FF886A4B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836282-7150-5526-8381-CC7475F1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CBD484-B0A3-15BF-18AC-0421C001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F8AC50-6042-8D46-7827-B48C377A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36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8F2EEEC-0759-A585-1665-BB4D859C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393A0A-0088-D236-8350-C352C7B6D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F889D7-2F33-0DF0-76F8-F655D4592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7CDE-1D13-48CC-9E4B-2ED166745115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1B0AC4-3B69-EFD4-C4BB-EC93A130C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1619EE-A4C2-2697-57B3-191E572A6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1053-3B8E-4F59-920D-FD5323797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5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1E0EB4-DDBC-796E-F1E5-333DAB37E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ledarskapet i svensk hälso- och sjukvård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668D46-5246-4E8C-EDEB-A9DA6FFDF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2400" dirty="0"/>
              <a:t>Kommissionen för Skattenytta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dirty="0"/>
              <a:t>22 november 2023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dirty="0"/>
              <a:t>Göran Stiernstedt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714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C34B16-B9D2-AA13-B913-A195D9FB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Regionala ledarskapet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07AF77-AB55-830B-7B7B-09CFEE101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Ökat kraftigt i numerär</a:t>
            </a:r>
          </a:p>
          <a:p>
            <a:r>
              <a:rPr lang="sv-SE" sz="4400" dirty="0"/>
              <a:t>Svarar upp mot kontrollsamhällets krav</a:t>
            </a:r>
          </a:p>
          <a:p>
            <a:r>
              <a:rPr lang="sv-SE" sz="4400" dirty="0"/>
              <a:t>Blir lätt detaljstyrande</a:t>
            </a:r>
          </a:p>
          <a:p>
            <a:r>
              <a:rPr lang="sv-SE" sz="4400" dirty="0"/>
              <a:t>Tillit?</a:t>
            </a:r>
          </a:p>
        </p:txBody>
      </p:sp>
    </p:spTree>
    <p:extLst>
      <p:ext uri="{BB962C8B-B14F-4D97-AF65-F5344CB8AC3E}">
        <p14:creationId xmlns:p14="http://schemas.microsoft.com/office/powerpoint/2010/main" val="172010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0D299-31E2-7BF5-AF13-D4F20B42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Ledarskapet på verksamhetsnivå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2D70E5-A122-1483-A741-1D82D717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400" dirty="0"/>
              <a:t>Klämd!</a:t>
            </a:r>
          </a:p>
          <a:p>
            <a:r>
              <a:rPr lang="sv-SE" sz="4400" dirty="0"/>
              <a:t>Kortsiktigt.</a:t>
            </a:r>
          </a:p>
          <a:p>
            <a:r>
              <a:rPr lang="sv-SE" sz="4400" dirty="0"/>
              <a:t>För lite fokus på rollen som kulturbärare.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41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C34CFA-B0F3-466E-6E54-56F14DB5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Privata jmf. offentliga utförare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884081-DD3D-A62D-2E88-21597CF1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Tydligare</a:t>
            </a:r>
          </a:p>
          <a:p>
            <a:r>
              <a:rPr lang="sv-SE" sz="4000" dirty="0"/>
              <a:t>Kortare beslutsvägar</a:t>
            </a:r>
          </a:p>
          <a:p>
            <a:r>
              <a:rPr lang="sv-SE" sz="4000" dirty="0"/>
              <a:t>Ägarens stöd</a:t>
            </a:r>
          </a:p>
        </p:txBody>
      </p:sp>
    </p:spTree>
    <p:extLst>
      <p:ext uri="{BB962C8B-B14F-4D97-AF65-F5344CB8AC3E}">
        <p14:creationId xmlns:p14="http://schemas.microsoft.com/office/powerpoint/2010/main" val="320833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3B784-5589-5D00-69EC-8289BB6B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viktigaste ledarskapet i vården – teamet!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FB20C4-475B-2739-7F53-4B809568A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/>
              <a:t>Involverande</a:t>
            </a:r>
          </a:p>
          <a:p>
            <a:r>
              <a:rPr lang="sv-SE" sz="4000" dirty="0"/>
              <a:t>Professionsöverskridande</a:t>
            </a:r>
          </a:p>
          <a:p>
            <a:r>
              <a:rPr lang="sv-SE" sz="4000" dirty="0"/>
              <a:t>Inkluderar patienten</a:t>
            </a:r>
          </a:p>
          <a:p>
            <a:r>
              <a:rPr lang="sv-SE" sz="4000" dirty="0"/>
              <a:t>Modigt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1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CEDD6F-EB66-4E22-CB57-C1F31120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Reflektioner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9C0F18-B70A-87C8-A2B9-0CA89D6A1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400" dirty="0"/>
              <a:t>Fel på ledarna? </a:t>
            </a:r>
          </a:p>
          <a:p>
            <a:r>
              <a:rPr lang="sv-SE" sz="4400" dirty="0"/>
              <a:t>Fel på systemet? </a:t>
            </a:r>
          </a:p>
          <a:p>
            <a:r>
              <a:rPr lang="sv-SE" sz="4400" dirty="0"/>
              <a:t>Fel på styrningen?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06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967CA-8A51-4147-6DC8-A703A55C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Sveriges regioner</a:t>
            </a:r>
          </a:p>
        </p:txBody>
      </p:sp>
      <p:pic>
        <p:nvPicPr>
          <p:cNvPr id="5" name="Platshållare för innehåll 4" descr="En bild som visar karta&#10;&#10;Automatiskt genererad beskrivning">
            <a:extLst>
              <a:ext uri="{FF2B5EF4-FFF2-40B4-BE49-F238E27FC236}">
                <a16:creationId xmlns:a16="http://schemas.microsoft.com/office/drawing/2014/main" id="{852D8EA2-71C4-E0E4-A339-B7E1D6DC7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69" y="1193369"/>
            <a:ext cx="2526223" cy="5299506"/>
          </a:xfrm>
        </p:spPr>
      </p:pic>
    </p:spTree>
    <p:extLst>
      <p:ext uri="{BB962C8B-B14F-4D97-AF65-F5344CB8AC3E}">
        <p14:creationId xmlns:p14="http://schemas.microsoft.com/office/powerpoint/2010/main" val="285894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1A665-D897-F7DF-2DA7-D2515D01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E8C336-9837-2920-8735-900E8324C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6000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402408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7877BE-4B25-D905-0FA7-3E58CC25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Sveriges hälso- och sjukvård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E85D3E-469B-772B-71EE-6523A88B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200" dirty="0"/>
              <a:t>Goda medicinska resultat</a:t>
            </a:r>
          </a:p>
          <a:p>
            <a:r>
              <a:rPr lang="sv-SE" sz="3200" dirty="0"/>
              <a:t>Mycket resurser (pengar och personal) i ett internationellt perspektiv</a:t>
            </a:r>
          </a:p>
          <a:p>
            <a:r>
              <a:rPr lang="sv-SE" sz="3200" dirty="0"/>
              <a:t>Dålig tillgänglighet</a:t>
            </a:r>
          </a:p>
          <a:p>
            <a:r>
              <a:rPr lang="sv-SE" sz="3200" dirty="0"/>
              <a:t>Bristande kontinuitet</a:t>
            </a:r>
          </a:p>
          <a:p>
            <a:r>
              <a:rPr lang="sv-SE" sz="3200" dirty="0"/>
              <a:t>Svag nationell styrning</a:t>
            </a:r>
          </a:p>
          <a:p>
            <a:r>
              <a:rPr lang="sv-SE" sz="3200" dirty="0"/>
              <a:t>Svag primärvård</a:t>
            </a:r>
          </a:p>
          <a:p>
            <a:r>
              <a:rPr lang="sv-SE" sz="3200" dirty="0"/>
              <a:t>Bristande trygghet för invånarna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431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85A4B3-7EF3-4BA1-BB50-07FE3692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Uppfattning om vården (Vårdanalys 2021)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10E1AB1-47A7-4F2E-AC56-403D791DE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4" y="2572719"/>
            <a:ext cx="9035512" cy="3595606"/>
          </a:xfrm>
        </p:spPr>
      </p:pic>
    </p:spTree>
    <p:extLst>
      <p:ext uri="{BB962C8B-B14F-4D97-AF65-F5344CB8AC3E}">
        <p14:creationId xmlns:p14="http://schemas.microsoft.com/office/powerpoint/2010/main" val="23504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Styrning för en mer jämlik vård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9A508C-C47F-868F-B7AA-AC5FC1A6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 effektiv vård (SOU 2016:2)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435C0E-11D7-887C-89C6-5292D655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Styrningen skapar ineffektivitet  </a:t>
            </a:r>
          </a:p>
          <a:p>
            <a:r>
              <a:rPr lang="sv-SE" sz="3200" dirty="0"/>
              <a:t>Strukturen skapar ineffektivitet </a:t>
            </a:r>
          </a:p>
          <a:p>
            <a:r>
              <a:rPr lang="sv-SE" sz="3200" dirty="0"/>
              <a:t>Verksamhetsstöden ger inte förutsättningar för effektivitet</a:t>
            </a:r>
          </a:p>
          <a:p>
            <a:r>
              <a:rPr lang="sv-SE" sz="3200" dirty="0"/>
              <a:t>Organisation och arbetssätt leder till ineffektivitet</a:t>
            </a:r>
          </a:p>
          <a:p>
            <a:r>
              <a:rPr lang="sv-SE" sz="3200" dirty="0"/>
              <a:t>Kulturen skapar ineffektivitet </a:t>
            </a:r>
          </a:p>
          <a:p>
            <a:r>
              <a:rPr lang="sv-SE" sz="3200" dirty="0"/>
              <a:t>Kompetensförsörjningen bidrar till ineffektivitet </a:t>
            </a:r>
          </a:p>
          <a:p>
            <a:r>
              <a:rPr lang="sv-SE" sz="3200" dirty="0"/>
              <a:t>Den administrativa bördan är ett uttryck för ineffektivitet </a:t>
            </a:r>
          </a:p>
        </p:txBody>
      </p:sp>
    </p:spTree>
    <p:extLst>
      <p:ext uri="{BB962C8B-B14F-4D97-AF65-F5344CB8AC3E}">
        <p14:creationId xmlns:p14="http://schemas.microsoft.com/office/powerpoint/2010/main" val="203630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3C1132-6872-40D0-2140-0B55A913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Nationellt perspektiv (staten)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F9AF4C-5C91-4876-2527-62E8850BC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/>
              <a:t>Ineffektivt sjukvårdssystem.</a:t>
            </a:r>
          </a:p>
          <a:p>
            <a:r>
              <a:rPr lang="sv-SE" sz="4000" dirty="0"/>
              <a:t>Ständiga resurstillskott.</a:t>
            </a:r>
          </a:p>
          <a:p>
            <a:r>
              <a:rPr lang="sv-SE" sz="4000" dirty="0"/>
              <a:t>Problemen kvarstår</a:t>
            </a:r>
          </a:p>
          <a:p>
            <a:r>
              <a:rPr lang="sv-SE" sz="4000" dirty="0"/>
              <a:t>Samma ”verktygslåda” – fragmenterade statsbidrag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42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5440" y="270544"/>
            <a:ext cx="9609825" cy="1231392"/>
          </a:xfrm>
        </p:spPr>
        <p:txBody>
          <a:bodyPr/>
          <a:lstStyle/>
          <a:p>
            <a:r>
              <a:rPr lang="sv-SE" sz="3200" dirty="0"/>
              <a:t>Vart är vi på väg?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8" y="1430970"/>
            <a:ext cx="9723963" cy="469432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304115" y="1551709"/>
            <a:ext cx="2931150" cy="372410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9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503983-975E-88FC-2943-5F791D29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Nationella ledarskapet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6B0717-BD19-3A38-55F2-FECAC15A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Systemet ger ett svagt nationellt ledarskap. </a:t>
            </a:r>
          </a:p>
          <a:p>
            <a:r>
              <a:rPr lang="sv-SE" sz="4000" dirty="0"/>
              <a:t>Små skillnader mellan partierna</a:t>
            </a:r>
          </a:p>
          <a:p>
            <a:r>
              <a:rPr lang="sv-SE" sz="4000" dirty="0"/>
              <a:t>Kommunala självstyrets roll</a:t>
            </a:r>
          </a:p>
          <a:p>
            <a:r>
              <a:rPr lang="sv-SE" sz="4000" dirty="0"/>
              <a:t>Finansieringsprincipens roll</a:t>
            </a:r>
          </a:p>
        </p:txBody>
      </p:sp>
    </p:spTree>
    <p:extLst>
      <p:ext uri="{BB962C8B-B14F-4D97-AF65-F5344CB8AC3E}">
        <p14:creationId xmlns:p14="http://schemas.microsoft.com/office/powerpoint/2010/main" val="177071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B6FB80-D0D1-AFA3-D07C-919ABD66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Regionala politiska ledarskapet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41BB4B-71AA-1E47-8A47-7B939C86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Majoriteten styr (ev.)</a:t>
            </a:r>
          </a:p>
          <a:p>
            <a:r>
              <a:rPr lang="sv-SE" sz="4000" dirty="0"/>
              <a:t>Ofta svaga majoriteter</a:t>
            </a:r>
          </a:p>
          <a:p>
            <a:r>
              <a:rPr lang="sv-SE" sz="4000" dirty="0"/>
              <a:t>4-årscykler</a:t>
            </a:r>
          </a:p>
          <a:p>
            <a:r>
              <a:rPr lang="sv-SE" sz="4000" dirty="0"/>
              <a:t>Ej parlamentarism</a:t>
            </a:r>
          </a:p>
          <a:p>
            <a:r>
              <a:rPr lang="sv-SE" sz="4000" dirty="0"/>
              <a:t>Antalet politiska uppdrag får inte minska.</a:t>
            </a:r>
          </a:p>
        </p:txBody>
      </p:sp>
    </p:spTree>
    <p:extLst>
      <p:ext uri="{BB962C8B-B14F-4D97-AF65-F5344CB8AC3E}">
        <p14:creationId xmlns:p14="http://schemas.microsoft.com/office/powerpoint/2010/main" val="335662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235</Words>
  <Application>Microsoft Office PowerPoint</Application>
  <PresentationFormat>Bredbild</PresentationFormat>
  <Paragraphs>72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Office-tema</vt:lpstr>
      <vt:lpstr>Om ledarskapet i svensk hälso- och sjukvård</vt:lpstr>
      <vt:lpstr>Sveriges hälso- och sjukvård</vt:lpstr>
      <vt:lpstr>Uppfattning om vården (Vårdanalys 2021)</vt:lpstr>
      <vt:lpstr>PowerPoint-presentation</vt:lpstr>
      <vt:lpstr>Ur effektiv vård (SOU 2016:2)</vt:lpstr>
      <vt:lpstr>Nationellt perspektiv (staten)</vt:lpstr>
      <vt:lpstr>Vart är vi på väg?</vt:lpstr>
      <vt:lpstr>Nationella ledarskapet</vt:lpstr>
      <vt:lpstr>Regionala politiska ledarskapet</vt:lpstr>
      <vt:lpstr>Regionala ledarskapet</vt:lpstr>
      <vt:lpstr>Ledarskapet på verksamhetsnivå</vt:lpstr>
      <vt:lpstr>Privata jmf. offentliga utförare</vt:lpstr>
      <vt:lpstr>Det viktigaste ledarskapet i vården – teamet!</vt:lpstr>
      <vt:lpstr>Reflektioner</vt:lpstr>
      <vt:lpstr>Sveriges regioner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ledarskapet i svensk hälso- och sjukvård</dc:title>
  <dc:creator>Göran Stiernstedt</dc:creator>
  <cp:lastModifiedBy>Göran Stiernstedt</cp:lastModifiedBy>
  <cp:revision>1</cp:revision>
  <dcterms:created xsi:type="dcterms:W3CDTF">2023-11-19T16:10:36Z</dcterms:created>
  <dcterms:modified xsi:type="dcterms:W3CDTF">2023-11-21T07:58:31Z</dcterms:modified>
</cp:coreProperties>
</file>